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Lst>
  <p:sldIdLst>
    <p:sldId id="256" r:id="rId2"/>
    <p:sldId id="257" r:id="rId3"/>
    <p:sldId id="258" r:id="rId4"/>
    <p:sldId id="260" r:id="rId5"/>
    <p:sldId id="261" r:id="rId6"/>
    <p:sldId id="262" r:id="rId7"/>
    <p:sldId id="263" r:id="rId8"/>
    <p:sldId id="275" r:id="rId9"/>
    <p:sldId id="264" r:id="rId10"/>
    <p:sldId id="265" r:id="rId11"/>
    <p:sldId id="266" r:id="rId12"/>
    <p:sldId id="267" r:id="rId13"/>
    <p:sldId id="268" r:id="rId14"/>
    <p:sldId id="276" r:id="rId15"/>
    <p:sldId id="269" r:id="rId16"/>
    <p:sldId id="277" r:id="rId17"/>
    <p:sldId id="270" r:id="rId18"/>
    <p:sldId id="271"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88ACB06-2E68-47DF-9554-7EBCD1CA8FF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663030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767F30-9319-47A6-A3EE-6042894E418C}" type="datetimeFigureOut">
              <a:rPr lang="en-IN" smtClean="0"/>
              <a:t>09-04-2019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8ACB06-2E68-47DF-9554-7EBCD1CA8FF8}" type="slidenum">
              <a:rPr lang="en-IN" smtClean="0"/>
              <a:t>‹#›</a:t>
            </a:fld>
            <a:endParaRPr lang="en-IN"/>
          </a:p>
        </p:txBody>
      </p:sp>
    </p:spTree>
    <p:extLst>
      <p:ext uri="{BB962C8B-B14F-4D97-AF65-F5344CB8AC3E}">
        <p14:creationId xmlns:p14="http://schemas.microsoft.com/office/powerpoint/2010/main" val="1730029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8ACB06-2E68-47DF-9554-7EBCD1CA8FF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4681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8ACB06-2E68-47DF-9554-7EBCD1CA8FF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378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8ACB06-2E68-47DF-9554-7EBCD1CA8FF8}" type="slidenum">
              <a:rPr lang="en-IN" smtClean="0"/>
              <a:t>‹#›</a:t>
            </a:fld>
            <a:endParaRPr lang="en-IN"/>
          </a:p>
        </p:txBody>
      </p:sp>
    </p:spTree>
    <p:extLst>
      <p:ext uri="{BB962C8B-B14F-4D97-AF65-F5344CB8AC3E}">
        <p14:creationId xmlns:p14="http://schemas.microsoft.com/office/powerpoint/2010/main" val="2991581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8ACB06-2E68-47DF-9554-7EBCD1CA8FF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737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8ACB06-2E68-47DF-9554-7EBCD1CA8FF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8560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8ACB06-2E68-47DF-9554-7EBCD1CA8FF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0817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8ACB06-2E68-47DF-9554-7EBCD1CA8FF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618413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8ACB06-2E68-47DF-9554-7EBCD1CA8FF8}" type="slidenum">
              <a:rPr lang="en-IN" smtClean="0"/>
              <a:t>‹#›</a:t>
            </a:fld>
            <a:endParaRPr lang="en-IN"/>
          </a:p>
        </p:txBody>
      </p:sp>
    </p:spTree>
    <p:extLst>
      <p:ext uri="{BB962C8B-B14F-4D97-AF65-F5344CB8AC3E}">
        <p14:creationId xmlns:p14="http://schemas.microsoft.com/office/powerpoint/2010/main" val="283547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767F30-9319-47A6-A3EE-6042894E418C}" type="datetimeFigureOut">
              <a:rPr lang="en-IN" smtClean="0"/>
              <a:t>09-04-2019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8ACB06-2E68-47DF-9554-7EBCD1CA8FF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012357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767F30-9319-47A6-A3EE-6042894E418C}" type="datetimeFigureOut">
              <a:rPr lang="en-IN" smtClean="0"/>
              <a:t>09-04-2019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8ACB06-2E68-47DF-9554-7EBCD1CA8FF8}" type="slidenum">
              <a:rPr lang="en-IN" smtClean="0"/>
              <a:t>‹#›</a:t>
            </a:fld>
            <a:endParaRPr lang="en-IN"/>
          </a:p>
        </p:txBody>
      </p:sp>
    </p:spTree>
    <p:extLst>
      <p:ext uri="{BB962C8B-B14F-4D97-AF65-F5344CB8AC3E}">
        <p14:creationId xmlns:p14="http://schemas.microsoft.com/office/powerpoint/2010/main" val="2617843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767F30-9319-47A6-A3EE-6042894E418C}" type="datetimeFigureOut">
              <a:rPr lang="en-IN" smtClean="0"/>
              <a:t>09-04-2019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8ACB06-2E68-47DF-9554-7EBCD1CA8FF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1975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767F30-9319-47A6-A3EE-6042894E418C}" type="datetimeFigureOut">
              <a:rPr lang="en-IN" smtClean="0"/>
              <a:t>09-04-2019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8ACB06-2E68-47DF-9554-7EBCD1CA8FF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768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67F30-9319-47A6-A3EE-6042894E418C}" type="datetimeFigureOut">
              <a:rPr lang="en-IN" smtClean="0"/>
              <a:t>09-04-2019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8ACB06-2E68-47DF-9554-7EBCD1CA8FF8}" type="slidenum">
              <a:rPr lang="en-IN" smtClean="0"/>
              <a:t>‹#›</a:t>
            </a:fld>
            <a:endParaRPr lang="en-IN"/>
          </a:p>
        </p:txBody>
      </p:sp>
    </p:spTree>
    <p:extLst>
      <p:ext uri="{BB962C8B-B14F-4D97-AF65-F5344CB8AC3E}">
        <p14:creationId xmlns:p14="http://schemas.microsoft.com/office/powerpoint/2010/main" val="2550316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767F30-9319-47A6-A3EE-6042894E418C}" type="datetimeFigureOut">
              <a:rPr lang="en-IN" smtClean="0"/>
              <a:t>09-04-2019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8ACB06-2E68-47DF-9554-7EBCD1CA8FF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9951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767F30-9319-47A6-A3EE-6042894E418C}" type="datetimeFigureOut">
              <a:rPr lang="en-IN" smtClean="0"/>
              <a:t>09-04-2019</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8ACB06-2E68-47DF-9554-7EBCD1CA8FF8}" type="slidenum">
              <a:rPr lang="en-IN" smtClean="0"/>
              <a:t>‹#›</a:t>
            </a:fld>
            <a:endParaRPr lang="en-IN"/>
          </a:p>
        </p:txBody>
      </p:sp>
    </p:spTree>
    <p:extLst>
      <p:ext uri="{BB962C8B-B14F-4D97-AF65-F5344CB8AC3E}">
        <p14:creationId xmlns:p14="http://schemas.microsoft.com/office/powerpoint/2010/main" val="1334182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767F30-9319-47A6-A3EE-6042894E418C}" type="datetimeFigureOut">
              <a:rPr lang="en-IN" smtClean="0"/>
              <a:t>09-04-2019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88ACB06-2E68-47DF-9554-7EBCD1CA8FF8}" type="slidenum">
              <a:rPr lang="en-IN" smtClean="0"/>
              <a:t>‹#›</a:t>
            </a:fld>
            <a:endParaRPr lang="en-IN"/>
          </a:p>
        </p:txBody>
      </p:sp>
    </p:spTree>
    <p:extLst>
      <p:ext uri="{BB962C8B-B14F-4D97-AF65-F5344CB8AC3E}">
        <p14:creationId xmlns:p14="http://schemas.microsoft.com/office/powerpoint/2010/main" val="951592560"/>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C1F4-0C33-47AF-BD3A-3B422F6229A4}"/>
              </a:ext>
            </a:extLst>
          </p:cNvPr>
          <p:cNvSpPr>
            <a:spLocks noGrp="1"/>
          </p:cNvSpPr>
          <p:nvPr>
            <p:ph type="ctrTitle"/>
          </p:nvPr>
        </p:nvSpPr>
        <p:spPr/>
        <p:txBody>
          <a:bodyPr>
            <a:normAutofit fontScale="90000"/>
          </a:bodyPr>
          <a:lstStyle/>
          <a:p>
            <a:r>
              <a:rPr lang="en-IN" dirty="0"/>
              <a:t>Website of</a:t>
            </a:r>
            <a:br>
              <a:rPr lang="en-IN" dirty="0"/>
            </a:br>
            <a:r>
              <a:rPr lang="en-IN" dirty="0"/>
              <a:t>Hot Cuisine</a:t>
            </a:r>
          </a:p>
        </p:txBody>
      </p:sp>
      <p:sp>
        <p:nvSpPr>
          <p:cNvPr id="3" name="Subtitle 2">
            <a:extLst>
              <a:ext uri="{FF2B5EF4-FFF2-40B4-BE49-F238E27FC236}">
                <a16:creationId xmlns:a16="http://schemas.microsoft.com/office/drawing/2014/main" id="{FB32A9FD-8739-45CD-B238-F105CD950F69}"/>
              </a:ext>
            </a:extLst>
          </p:cNvPr>
          <p:cNvSpPr>
            <a:spLocks noGrp="1"/>
          </p:cNvSpPr>
          <p:nvPr>
            <p:ph type="subTitle" idx="1"/>
          </p:nvPr>
        </p:nvSpPr>
        <p:spPr>
          <a:xfrm>
            <a:off x="1524000" y="3906838"/>
            <a:ext cx="9144000" cy="1655762"/>
          </a:xfrm>
        </p:spPr>
        <p:txBody>
          <a:bodyPr/>
          <a:lstStyle/>
          <a:p>
            <a:r>
              <a:rPr lang="en-US" b="1" dirty="0"/>
              <a:t>Submitted by:</a:t>
            </a:r>
          </a:p>
          <a:p>
            <a:pPr algn="l"/>
            <a:r>
              <a:rPr lang="en-US" b="1" dirty="0"/>
              <a:t>		</a:t>
            </a:r>
            <a:r>
              <a:rPr lang="en-US" sz="1600" b="1" dirty="0" err="1"/>
              <a:t>Mohd</a:t>
            </a:r>
            <a:r>
              <a:rPr lang="en-US" sz="1600" b="1" dirty="0"/>
              <a:t> Afzal	00220907217					</a:t>
            </a:r>
            <a:r>
              <a:rPr lang="en-US" sz="1600" b="1" dirty="0" err="1"/>
              <a:t>Aabid</a:t>
            </a:r>
            <a:r>
              <a:rPr lang="en-US" sz="1600" b="1" dirty="0"/>
              <a:t> Hasan	00120902716</a:t>
            </a:r>
          </a:p>
          <a:p>
            <a:pPr algn="l"/>
            <a:r>
              <a:rPr lang="en-US" sz="1600" b="1" dirty="0"/>
              <a:t>		Aamir Hussain 00120907217					</a:t>
            </a:r>
            <a:r>
              <a:rPr lang="en-US" sz="1600" b="1" dirty="0" err="1"/>
              <a:t>Akshay</a:t>
            </a:r>
            <a:r>
              <a:rPr lang="en-US" sz="1600" b="1" dirty="0"/>
              <a:t> Kumar	00320902716</a:t>
            </a:r>
            <a:endParaRPr lang="en-US" b="1" dirty="0"/>
          </a:p>
        </p:txBody>
      </p:sp>
    </p:spTree>
    <p:extLst>
      <p:ext uri="{BB962C8B-B14F-4D97-AF65-F5344CB8AC3E}">
        <p14:creationId xmlns:p14="http://schemas.microsoft.com/office/powerpoint/2010/main" val="76415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FB6-E13E-430F-8E4A-9F9802DEFDAE}"/>
              </a:ext>
            </a:extLst>
          </p:cNvPr>
          <p:cNvSpPr>
            <a:spLocks noGrp="1"/>
          </p:cNvSpPr>
          <p:nvPr>
            <p:ph type="title" idx="4294967295"/>
          </p:nvPr>
        </p:nvSpPr>
        <p:spPr>
          <a:xfrm>
            <a:off x="1089211" y="383755"/>
            <a:ext cx="9601200" cy="1303337"/>
          </a:xfrm>
        </p:spPr>
        <p:txBody>
          <a:bodyPr/>
          <a:lstStyle/>
          <a:p>
            <a:r>
              <a:rPr lang="en-IN" dirty="0"/>
              <a:t>Our Promises and Values</a:t>
            </a:r>
          </a:p>
        </p:txBody>
      </p:sp>
      <p:pic>
        <p:nvPicPr>
          <p:cNvPr id="5" name="Picture 4">
            <a:extLst>
              <a:ext uri="{FF2B5EF4-FFF2-40B4-BE49-F238E27FC236}">
                <a16:creationId xmlns:a16="http://schemas.microsoft.com/office/drawing/2014/main" id="{DB204BB6-978E-401B-8FF1-E939F3C11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021" y="1687092"/>
            <a:ext cx="9861958" cy="4362108"/>
          </a:xfrm>
          <a:prstGeom prst="rect">
            <a:avLst/>
          </a:prstGeom>
        </p:spPr>
      </p:pic>
    </p:spTree>
    <p:extLst>
      <p:ext uri="{BB962C8B-B14F-4D97-AF65-F5344CB8AC3E}">
        <p14:creationId xmlns:p14="http://schemas.microsoft.com/office/powerpoint/2010/main" val="261557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B96F-D304-4246-8C4C-8D1DC570E8C4}"/>
              </a:ext>
            </a:extLst>
          </p:cNvPr>
          <p:cNvSpPr>
            <a:spLocks noGrp="1"/>
          </p:cNvSpPr>
          <p:nvPr>
            <p:ph type="title" idx="4294967295"/>
          </p:nvPr>
        </p:nvSpPr>
        <p:spPr>
          <a:xfrm>
            <a:off x="1295399" y="369514"/>
            <a:ext cx="9601200" cy="1304926"/>
          </a:xfrm>
        </p:spPr>
        <p:txBody>
          <a:bodyPr/>
          <a:lstStyle/>
          <a:p>
            <a:r>
              <a:rPr lang="en-IN" dirty="0"/>
              <a:t>Our Speciality and way of service</a:t>
            </a:r>
          </a:p>
        </p:txBody>
      </p:sp>
      <p:pic>
        <p:nvPicPr>
          <p:cNvPr id="5" name="Picture 4">
            <a:extLst>
              <a:ext uri="{FF2B5EF4-FFF2-40B4-BE49-F238E27FC236}">
                <a16:creationId xmlns:a16="http://schemas.microsoft.com/office/drawing/2014/main" id="{EA9E2B4C-28D4-406C-A4C7-371E106A9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573" y="1497278"/>
            <a:ext cx="9766852" cy="4517900"/>
          </a:xfrm>
          <a:prstGeom prst="rect">
            <a:avLst/>
          </a:prstGeom>
        </p:spPr>
      </p:pic>
    </p:spTree>
    <p:extLst>
      <p:ext uri="{BB962C8B-B14F-4D97-AF65-F5344CB8AC3E}">
        <p14:creationId xmlns:p14="http://schemas.microsoft.com/office/powerpoint/2010/main" val="1742805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810A-EEEE-4D70-8BEF-115AEF336F37}"/>
              </a:ext>
            </a:extLst>
          </p:cNvPr>
          <p:cNvSpPr>
            <a:spLocks noGrp="1"/>
          </p:cNvSpPr>
          <p:nvPr>
            <p:ph type="title" idx="4294967295"/>
          </p:nvPr>
        </p:nvSpPr>
        <p:spPr>
          <a:xfrm>
            <a:off x="1295400" y="445382"/>
            <a:ext cx="9601200" cy="1303337"/>
          </a:xfrm>
        </p:spPr>
        <p:txBody>
          <a:bodyPr/>
          <a:lstStyle/>
          <a:p>
            <a:r>
              <a:rPr lang="en-IN" dirty="0"/>
              <a:t>About the restaurant</a:t>
            </a:r>
          </a:p>
        </p:txBody>
      </p:sp>
      <p:pic>
        <p:nvPicPr>
          <p:cNvPr id="4" name="Picture 3">
            <a:extLst>
              <a:ext uri="{FF2B5EF4-FFF2-40B4-BE49-F238E27FC236}">
                <a16:creationId xmlns:a16="http://schemas.microsoft.com/office/drawing/2014/main" id="{5D6C0172-E6DD-4993-96B9-B8C83F999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426" y="1936661"/>
            <a:ext cx="10045148" cy="3832815"/>
          </a:xfrm>
          <a:prstGeom prst="rect">
            <a:avLst/>
          </a:prstGeom>
        </p:spPr>
      </p:pic>
    </p:spTree>
    <p:extLst>
      <p:ext uri="{BB962C8B-B14F-4D97-AF65-F5344CB8AC3E}">
        <p14:creationId xmlns:p14="http://schemas.microsoft.com/office/powerpoint/2010/main" val="122851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B82-602F-4D48-AEF7-80FDB3B39CE2}"/>
              </a:ext>
            </a:extLst>
          </p:cNvPr>
          <p:cNvSpPr>
            <a:spLocks noGrp="1"/>
          </p:cNvSpPr>
          <p:nvPr>
            <p:ph type="title" idx="4294967295"/>
          </p:nvPr>
        </p:nvSpPr>
        <p:spPr>
          <a:xfrm>
            <a:off x="968991" y="382161"/>
            <a:ext cx="9601200" cy="1303337"/>
          </a:xfrm>
        </p:spPr>
        <p:txBody>
          <a:bodyPr/>
          <a:lstStyle/>
          <a:p>
            <a:r>
              <a:rPr lang="en-IN" dirty="0"/>
              <a:t>Our Team</a:t>
            </a:r>
          </a:p>
        </p:txBody>
      </p:sp>
      <p:pic>
        <p:nvPicPr>
          <p:cNvPr id="5" name="Picture 4">
            <a:extLst>
              <a:ext uri="{FF2B5EF4-FFF2-40B4-BE49-F238E27FC236}">
                <a16:creationId xmlns:a16="http://schemas.microsoft.com/office/drawing/2014/main" id="{11775EF9-7009-468A-8C09-B40D8121D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956" y="1325218"/>
            <a:ext cx="9967366" cy="4733730"/>
          </a:xfrm>
          <a:prstGeom prst="rect">
            <a:avLst/>
          </a:prstGeom>
        </p:spPr>
      </p:pic>
    </p:spTree>
    <p:extLst>
      <p:ext uri="{BB962C8B-B14F-4D97-AF65-F5344CB8AC3E}">
        <p14:creationId xmlns:p14="http://schemas.microsoft.com/office/powerpoint/2010/main" val="2149259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EDED3A-1E45-400A-9FEF-54C98BD30826}"/>
              </a:ext>
            </a:extLst>
          </p:cNvPr>
          <p:cNvPicPr>
            <a:picLocks noChangeAspect="1"/>
          </p:cNvPicPr>
          <p:nvPr/>
        </p:nvPicPr>
        <p:blipFill>
          <a:blip r:embed="rId2"/>
          <a:stretch>
            <a:fillRect/>
          </a:stretch>
        </p:blipFill>
        <p:spPr>
          <a:xfrm>
            <a:off x="1569347" y="1656521"/>
            <a:ext cx="8867775" cy="4164496"/>
          </a:xfrm>
          <a:prstGeom prst="rect">
            <a:avLst/>
          </a:prstGeom>
        </p:spPr>
      </p:pic>
      <p:sp>
        <p:nvSpPr>
          <p:cNvPr id="3" name="TextBox 2">
            <a:extLst>
              <a:ext uri="{FF2B5EF4-FFF2-40B4-BE49-F238E27FC236}">
                <a16:creationId xmlns:a16="http://schemas.microsoft.com/office/drawing/2014/main" id="{1D4DB854-491A-459F-AE89-09C29F5CC518}"/>
              </a:ext>
            </a:extLst>
          </p:cNvPr>
          <p:cNvSpPr txBox="1"/>
          <p:nvPr/>
        </p:nvSpPr>
        <p:spPr>
          <a:xfrm>
            <a:off x="3578086" y="1036983"/>
            <a:ext cx="4443011" cy="523220"/>
          </a:xfrm>
          <a:prstGeom prst="rect">
            <a:avLst/>
          </a:prstGeom>
          <a:noFill/>
        </p:spPr>
        <p:txBody>
          <a:bodyPr wrap="none" rtlCol="0">
            <a:spAutoFit/>
          </a:bodyPr>
          <a:lstStyle/>
          <a:p>
            <a:r>
              <a:rPr lang="en-IN" sz="2800" dirty="0"/>
              <a:t>Code for Our team participant</a:t>
            </a:r>
          </a:p>
        </p:txBody>
      </p:sp>
    </p:spTree>
    <p:extLst>
      <p:ext uri="{BB962C8B-B14F-4D97-AF65-F5344CB8AC3E}">
        <p14:creationId xmlns:p14="http://schemas.microsoft.com/office/powerpoint/2010/main" val="112563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4EE7-F24C-42E2-BAE5-883F9A26859F}"/>
              </a:ext>
            </a:extLst>
          </p:cNvPr>
          <p:cNvSpPr>
            <a:spLocks noGrp="1"/>
          </p:cNvSpPr>
          <p:nvPr>
            <p:ph type="title" idx="4294967295"/>
          </p:nvPr>
        </p:nvSpPr>
        <p:spPr>
          <a:xfrm>
            <a:off x="1295400" y="466725"/>
            <a:ext cx="9601200" cy="1303337"/>
          </a:xfrm>
        </p:spPr>
        <p:txBody>
          <a:bodyPr/>
          <a:lstStyle/>
          <a:p>
            <a:r>
              <a:rPr lang="en-US" dirty="0"/>
              <a:t>Menu : Starter Dishes</a:t>
            </a:r>
            <a:endParaRPr lang="en-IN" dirty="0"/>
          </a:p>
        </p:txBody>
      </p:sp>
      <p:pic>
        <p:nvPicPr>
          <p:cNvPr id="5" name="Picture 4">
            <a:extLst>
              <a:ext uri="{FF2B5EF4-FFF2-40B4-BE49-F238E27FC236}">
                <a16:creationId xmlns:a16="http://schemas.microsoft.com/office/drawing/2014/main" id="{25ACDDE1-55B8-43EB-8D02-74C9C78AC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383" y="1500194"/>
            <a:ext cx="9051234" cy="4747053"/>
          </a:xfrm>
          <a:prstGeom prst="rect">
            <a:avLst/>
          </a:prstGeom>
        </p:spPr>
      </p:pic>
    </p:spTree>
    <p:extLst>
      <p:ext uri="{BB962C8B-B14F-4D97-AF65-F5344CB8AC3E}">
        <p14:creationId xmlns:p14="http://schemas.microsoft.com/office/powerpoint/2010/main" val="295674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9CBAB-7C5E-493C-BC61-1E8513F95FFA}"/>
              </a:ext>
            </a:extLst>
          </p:cNvPr>
          <p:cNvPicPr>
            <a:picLocks noChangeAspect="1"/>
          </p:cNvPicPr>
          <p:nvPr/>
        </p:nvPicPr>
        <p:blipFill>
          <a:blip r:embed="rId2"/>
          <a:stretch>
            <a:fillRect/>
          </a:stretch>
        </p:blipFill>
        <p:spPr>
          <a:xfrm>
            <a:off x="1500187" y="1257300"/>
            <a:ext cx="9191625" cy="4682330"/>
          </a:xfrm>
          <a:prstGeom prst="rect">
            <a:avLst/>
          </a:prstGeom>
        </p:spPr>
      </p:pic>
      <p:sp>
        <p:nvSpPr>
          <p:cNvPr id="3" name="TextBox 2">
            <a:extLst>
              <a:ext uri="{FF2B5EF4-FFF2-40B4-BE49-F238E27FC236}">
                <a16:creationId xmlns:a16="http://schemas.microsoft.com/office/drawing/2014/main" id="{9ACD75F1-DFAB-4990-ABE4-E7B2822A1D87}"/>
              </a:ext>
            </a:extLst>
          </p:cNvPr>
          <p:cNvSpPr txBox="1"/>
          <p:nvPr/>
        </p:nvSpPr>
        <p:spPr>
          <a:xfrm>
            <a:off x="4494406" y="656760"/>
            <a:ext cx="3203185" cy="523220"/>
          </a:xfrm>
          <a:prstGeom prst="rect">
            <a:avLst/>
          </a:prstGeom>
          <a:noFill/>
        </p:spPr>
        <p:txBody>
          <a:bodyPr wrap="none" rtlCol="0">
            <a:spAutoFit/>
          </a:bodyPr>
          <a:lstStyle/>
          <a:p>
            <a:pPr algn="ctr"/>
            <a:r>
              <a:rPr lang="en-IN" sz="2800" dirty="0"/>
              <a:t>Code for Menu Items</a:t>
            </a:r>
          </a:p>
        </p:txBody>
      </p:sp>
    </p:spTree>
    <p:extLst>
      <p:ext uri="{BB962C8B-B14F-4D97-AF65-F5344CB8AC3E}">
        <p14:creationId xmlns:p14="http://schemas.microsoft.com/office/powerpoint/2010/main" val="1298232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A948-F522-4EA7-AA96-8CCFB55261CC}"/>
              </a:ext>
            </a:extLst>
          </p:cNvPr>
          <p:cNvSpPr>
            <a:spLocks noGrp="1"/>
          </p:cNvSpPr>
          <p:nvPr>
            <p:ph type="title" idx="4294967295"/>
          </p:nvPr>
        </p:nvSpPr>
        <p:spPr>
          <a:xfrm>
            <a:off x="1295400" y="505805"/>
            <a:ext cx="9601200" cy="1303337"/>
          </a:xfrm>
        </p:spPr>
        <p:txBody>
          <a:bodyPr/>
          <a:lstStyle/>
          <a:p>
            <a:r>
              <a:rPr lang="en-US" dirty="0"/>
              <a:t>Menu : Desserts</a:t>
            </a:r>
            <a:endParaRPr lang="en-IN" dirty="0"/>
          </a:p>
        </p:txBody>
      </p:sp>
      <p:pic>
        <p:nvPicPr>
          <p:cNvPr id="8" name="Picture 7">
            <a:extLst>
              <a:ext uri="{FF2B5EF4-FFF2-40B4-BE49-F238E27FC236}">
                <a16:creationId xmlns:a16="http://schemas.microsoft.com/office/drawing/2014/main" id="{6B230B6B-02AC-4BB9-84CD-D0554FC3D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161" y="1546656"/>
            <a:ext cx="9209677" cy="4452071"/>
          </a:xfrm>
          <a:prstGeom prst="rect">
            <a:avLst/>
          </a:prstGeom>
        </p:spPr>
      </p:pic>
    </p:spTree>
    <p:extLst>
      <p:ext uri="{BB962C8B-B14F-4D97-AF65-F5344CB8AC3E}">
        <p14:creationId xmlns:p14="http://schemas.microsoft.com/office/powerpoint/2010/main" val="2687846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19F6-B458-430D-B085-FACEC76AD029}"/>
              </a:ext>
            </a:extLst>
          </p:cNvPr>
          <p:cNvSpPr>
            <a:spLocks noGrp="1"/>
          </p:cNvSpPr>
          <p:nvPr>
            <p:ph type="title" idx="4294967295"/>
          </p:nvPr>
        </p:nvSpPr>
        <p:spPr>
          <a:xfrm>
            <a:off x="1295400" y="351677"/>
            <a:ext cx="9601200" cy="1303337"/>
          </a:xfrm>
        </p:spPr>
        <p:txBody>
          <a:bodyPr/>
          <a:lstStyle/>
          <a:p>
            <a:r>
              <a:rPr lang="en-IN" dirty="0"/>
              <a:t>Menu : Drinks</a:t>
            </a:r>
          </a:p>
        </p:txBody>
      </p:sp>
      <p:pic>
        <p:nvPicPr>
          <p:cNvPr id="5" name="Picture 4">
            <a:extLst>
              <a:ext uri="{FF2B5EF4-FFF2-40B4-BE49-F238E27FC236}">
                <a16:creationId xmlns:a16="http://schemas.microsoft.com/office/drawing/2014/main" id="{667A8667-F872-471E-84E2-DBD9136DE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708" y="1438426"/>
            <a:ext cx="9266583" cy="4530656"/>
          </a:xfrm>
          <a:prstGeom prst="rect">
            <a:avLst/>
          </a:prstGeom>
        </p:spPr>
      </p:pic>
    </p:spTree>
    <p:extLst>
      <p:ext uri="{BB962C8B-B14F-4D97-AF65-F5344CB8AC3E}">
        <p14:creationId xmlns:p14="http://schemas.microsoft.com/office/powerpoint/2010/main" val="6818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8A6C-E64D-4001-96B7-E9CA745339CA}"/>
              </a:ext>
            </a:extLst>
          </p:cNvPr>
          <p:cNvSpPr>
            <a:spLocks noGrp="1"/>
          </p:cNvSpPr>
          <p:nvPr>
            <p:ph type="ctrTitle"/>
          </p:nvPr>
        </p:nvSpPr>
        <p:spPr/>
        <p:txBody>
          <a:bodyPr/>
          <a:lstStyle/>
          <a:p>
            <a:r>
              <a:rPr lang="en-IN" sz="6600" dirty="0"/>
              <a:t>Thank you</a:t>
            </a:r>
          </a:p>
        </p:txBody>
      </p:sp>
      <p:sp>
        <p:nvSpPr>
          <p:cNvPr id="3" name="Subtitle 2">
            <a:extLst>
              <a:ext uri="{FF2B5EF4-FFF2-40B4-BE49-F238E27FC236}">
                <a16:creationId xmlns:a16="http://schemas.microsoft.com/office/drawing/2014/main" id="{DA71254E-BBE2-4985-97D1-757E29F18F06}"/>
              </a:ext>
            </a:extLst>
          </p:cNvPr>
          <p:cNvSpPr>
            <a:spLocks noGrp="1"/>
          </p:cNvSpPr>
          <p:nvPr>
            <p:ph type="subTitle" idx="1"/>
          </p:nvPr>
        </p:nvSpPr>
        <p:spPr/>
        <p:txBody>
          <a:bodyPr>
            <a:normAutofit/>
          </a:bodyPr>
          <a:lstStyle/>
          <a:p>
            <a:r>
              <a:rPr lang="en-IN" sz="5400" dirty="0"/>
              <a:t>For your attention</a:t>
            </a:r>
          </a:p>
        </p:txBody>
      </p:sp>
    </p:spTree>
    <p:extLst>
      <p:ext uri="{BB962C8B-B14F-4D97-AF65-F5344CB8AC3E}">
        <p14:creationId xmlns:p14="http://schemas.microsoft.com/office/powerpoint/2010/main" val="75118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14A9-E489-449F-B31D-902852228598}"/>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BB9A766D-8974-4C0E-AFBE-0CA14B4C7CB0}"/>
              </a:ext>
            </a:extLst>
          </p:cNvPr>
          <p:cNvSpPr>
            <a:spLocks noGrp="1"/>
          </p:cNvSpPr>
          <p:nvPr>
            <p:ph idx="1"/>
          </p:nvPr>
        </p:nvSpPr>
        <p:spPr>
          <a:xfrm>
            <a:off x="1295402" y="2285999"/>
            <a:ext cx="9601196" cy="3318936"/>
          </a:xfrm>
        </p:spPr>
        <p:txBody>
          <a:bodyPr>
            <a:noAutofit/>
          </a:bodyPr>
          <a:lstStyle/>
          <a:p>
            <a:pPr algn="just">
              <a:lnSpc>
                <a:spcPct val="150000"/>
              </a:lnSpc>
            </a:pPr>
            <a:r>
              <a:rPr lang="en-US" sz="2600" dirty="0"/>
              <a:t>In this project, we have designed a static website of a restaurant, named “Hot Cuisine”</a:t>
            </a:r>
          </a:p>
          <a:p>
            <a:pPr algn="just">
              <a:lnSpc>
                <a:spcPct val="150000"/>
              </a:lnSpc>
            </a:pPr>
            <a:r>
              <a:rPr lang="en-US" sz="2600" dirty="0"/>
              <a:t>The purpose of this project is to provide knowledge of a particular restaurant (i.e. Hot Cuisine) to the visitors. They can be able to view about our restaurant, address of our restaurant, contact no and Our menu and our team as well from anywhere at any time.</a:t>
            </a:r>
          </a:p>
        </p:txBody>
      </p:sp>
    </p:spTree>
    <p:extLst>
      <p:ext uri="{BB962C8B-B14F-4D97-AF65-F5344CB8AC3E}">
        <p14:creationId xmlns:p14="http://schemas.microsoft.com/office/powerpoint/2010/main" val="377726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E23BD6-1B84-4296-BA99-103BCDB5FDC4}"/>
              </a:ext>
            </a:extLst>
          </p:cNvPr>
          <p:cNvSpPr>
            <a:spLocks noGrp="1"/>
          </p:cNvSpPr>
          <p:nvPr>
            <p:ph idx="4294967295"/>
          </p:nvPr>
        </p:nvSpPr>
        <p:spPr>
          <a:xfrm>
            <a:off x="981634" y="914399"/>
            <a:ext cx="9643503" cy="5262563"/>
          </a:xfrm>
        </p:spPr>
        <p:txBody>
          <a:bodyPr>
            <a:normAutofit/>
          </a:bodyPr>
          <a:lstStyle/>
          <a:p>
            <a:pPr algn="just">
              <a:lnSpc>
                <a:spcPct val="150000"/>
              </a:lnSpc>
            </a:pPr>
            <a:r>
              <a:rPr lang="en-US" sz="2600" dirty="0"/>
              <a:t>It provides a platform to the users, where they can gain all the information about that restaurant. </a:t>
            </a:r>
          </a:p>
          <a:p>
            <a:pPr algn="just">
              <a:lnSpc>
                <a:spcPct val="150000"/>
              </a:lnSpc>
            </a:pPr>
            <a:r>
              <a:rPr lang="en-US" sz="2600" dirty="0"/>
              <a:t>It is a platform that can be used when someone wants to check the menu, the address or to know about the team of that restaurant.</a:t>
            </a:r>
          </a:p>
          <a:p>
            <a:pPr algn="just">
              <a:lnSpc>
                <a:spcPct val="150000"/>
              </a:lnSpc>
            </a:pPr>
            <a:r>
              <a:rPr lang="en-US" sz="2600" dirty="0"/>
              <a:t>To provide the ease in searching for dishes, Menu is categorized in different classes of dishes, like Starter, Drinks, Dessert, Gym freak etc. </a:t>
            </a:r>
          </a:p>
          <a:p>
            <a:pPr algn="just">
              <a:lnSpc>
                <a:spcPct val="150000"/>
              </a:lnSpc>
            </a:pPr>
            <a:endParaRPr lang="en-IN" sz="2600" dirty="0"/>
          </a:p>
        </p:txBody>
      </p:sp>
    </p:spTree>
    <p:extLst>
      <p:ext uri="{BB962C8B-B14F-4D97-AF65-F5344CB8AC3E}">
        <p14:creationId xmlns:p14="http://schemas.microsoft.com/office/powerpoint/2010/main" val="322453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D88-005E-4E65-A478-2F18A709B9CE}"/>
              </a:ext>
            </a:extLst>
          </p:cNvPr>
          <p:cNvSpPr>
            <a:spLocks noGrp="1"/>
          </p:cNvSpPr>
          <p:nvPr>
            <p:ph type="title"/>
          </p:nvPr>
        </p:nvSpPr>
        <p:spPr/>
        <p:txBody>
          <a:bodyPr/>
          <a:lstStyle/>
          <a:p>
            <a:r>
              <a:rPr lang="en-IN" dirty="0"/>
              <a:t>Roles of User</a:t>
            </a:r>
          </a:p>
        </p:txBody>
      </p:sp>
      <p:sp>
        <p:nvSpPr>
          <p:cNvPr id="3" name="Content Placeholder 2">
            <a:extLst>
              <a:ext uri="{FF2B5EF4-FFF2-40B4-BE49-F238E27FC236}">
                <a16:creationId xmlns:a16="http://schemas.microsoft.com/office/drawing/2014/main" id="{0249C70F-A82E-4612-A06D-375C8976FEA1}"/>
              </a:ext>
            </a:extLst>
          </p:cNvPr>
          <p:cNvSpPr>
            <a:spLocks noGrp="1"/>
          </p:cNvSpPr>
          <p:nvPr>
            <p:ph idx="1"/>
          </p:nvPr>
        </p:nvSpPr>
        <p:spPr/>
        <p:txBody>
          <a:bodyPr>
            <a:normAutofit lnSpcReduction="10000"/>
          </a:bodyPr>
          <a:lstStyle/>
          <a:p>
            <a:pPr algn="just"/>
            <a:r>
              <a:rPr lang="en-US" sz="2600" dirty="0"/>
              <a:t>User can be the visitor who wants to know about the dishes of different varieties, and if he likes any of them, then he can visit the restaurant.</a:t>
            </a:r>
          </a:p>
          <a:p>
            <a:pPr>
              <a:lnSpc>
                <a:spcPct val="150000"/>
              </a:lnSpc>
            </a:pPr>
            <a:r>
              <a:rPr lang="en-IN" dirty="0"/>
              <a:t>If he likes the menu, and interested in the menu dishes, he can visit to us.</a:t>
            </a:r>
          </a:p>
          <a:p>
            <a:pPr>
              <a:lnSpc>
                <a:spcPct val="150000"/>
              </a:lnSpc>
            </a:pPr>
            <a:r>
              <a:rPr lang="en-IN" dirty="0"/>
              <a:t>User can get the address, and contact no of the restaurant.</a:t>
            </a:r>
          </a:p>
          <a:p>
            <a:pPr>
              <a:lnSpc>
                <a:spcPct val="150000"/>
              </a:lnSpc>
            </a:pPr>
            <a:r>
              <a:rPr lang="en-IN" dirty="0"/>
              <a:t>User can know about our team as well.</a:t>
            </a:r>
          </a:p>
        </p:txBody>
      </p:sp>
    </p:spTree>
    <p:extLst>
      <p:ext uri="{BB962C8B-B14F-4D97-AF65-F5344CB8AC3E}">
        <p14:creationId xmlns:p14="http://schemas.microsoft.com/office/powerpoint/2010/main" val="261393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4D5-A265-4592-B418-B46F2B3A6E77}"/>
              </a:ext>
            </a:extLst>
          </p:cNvPr>
          <p:cNvSpPr>
            <a:spLocks noGrp="1"/>
          </p:cNvSpPr>
          <p:nvPr>
            <p:ph type="title"/>
          </p:nvPr>
        </p:nvSpPr>
        <p:spPr/>
        <p:txBody>
          <a:bodyPr/>
          <a:lstStyle/>
          <a:p>
            <a:r>
              <a:rPr lang="en-IN" dirty="0"/>
              <a:t>Basic Idea</a:t>
            </a:r>
          </a:p>
        </p:txBody>
      </p:sp>
      <p:sp>
        <p:nvSpPr>
          <p:cNvPr id="3" name="Content Placeholder 2">
            <a:extLst>
              <a:ext uri="{FF2B5EF4-FFF2-40B4-BE49-F238E27FC236}">
                <a16:creationId xmlns:a16="http://schemas.microsoft.com/office/drawing/2014/main" id="{F5B88F33-173F-4C61-9FEA-29BBA0E0E8D1}"/>
              </a:ext>
            </a:extLst>
          </p:cNvPr>
          <p:cNvSpPr>
            <a:spLocks noGrp="1"/>
          </p:cNvSpPr>
          <p:nvPr>
            <p:ph idx="1"/>
          </p:nvPr>
        </p:nvSpPr>
        <p:spPr/>
        <p:txBody>
          <a:bodyPr>
            <a:normAutofit/>
          </a:bodyPr>
          <a:lstStyle/>
          <a:p>
            <a:pPr algn="just"/>
            <a:r>
              <a:rPr lang="en-US" sz="2600" dirty="0"/>
              <a:t>The basic idea to develop this website is, to provide a platform where anyone can access all the information about that restaurant from anywhere.</a:t>
            </a:r>
          </a:p>
          <a:p>
            <a:pPr algn="just"/>
            <a:r>
              <a:rPr lang="en-US" sz="2600" dirty="0"/>
              <a:t>Users can also be able to check our menu before visit there. The menu is categorized in different types of dishes.</a:t>
            </a:r>
          </a:p>
          <a:p>
            <a:pPr algn="just"/>
            <a:r>
              <a:rPr lang="en-US" sz="2600" dirty="0"/>
              <a:t>If the user is interested in the menu dishes, then he can visit to the restaurant.</a:t>
            </a:r>
          </a:p>
          <a:p>
            <a:pPr marL="0" indent="0" algn="just">
              <a:buNone/>
            </a:pPr>
            <a:endParaRPr lang="en-US" sz="2600" dirty="0"/>
          </a:p>
        </p:txBody>
      </p:sp>
    </p:spTree>
    <p:extLst>
      <p:ext uri="{BB962C8B-B14F-4D97-AF65-F5344CB8AC3E}">
        <p14:creationId xmlns:p14="http://schemas.microsoft.com/office/powerpoint/2010/main" val="209525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E4E4-CCED-48B4-AD21-7DA22AE6CEDB}"/>
              </a:ext>
            </a:extLst>
          </p:cNvPr>
          <p:cNvSpPr>
            <a:spLocks noGrp="1"/>
          </p:cNvSpPr>
          <p:nvPr>
            <p:ph type="title" idx="4294967295"/>
          </p:nvPr>
        </p:nvSpPr>
        <p:spPr>
          <a:xfrm>
            <a:off x="975660" y="456676"/>
            <a:ext cx="9601200" cy="1303337"/>
          </a:xfrm>
        </p:spPr>
        <p:txBody>
          <a:bodyPr/>
          <a:lstStyle/>
          <a:p>
            <a:r>
              <a:rPr lang="en-IN" dirty="0"/>
              <a:t>Home Page</a:t>
            </a:r>
          </a:p>
        </p:txBody>
      </p:sp>
      <p:pic>
        <p:nvPicPr>
          <p:cNvPr id="7" name="Picture 6">
            <a:extLst>
              <a:ext uri="{FF2B5EF4-FFF2-40B4-BE49-F238E27FC236}">
                <a16:creationId xmlns:a16="http://schemas.microsoft.com/office/drawing/2014/main" id="{555E3FB4-4E03-404B-8EAE-835AF72FD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608" y="1760013"/>
            <a:ext cx="9342783" cy="4230166"/>
          </a:xfrm>
          <a:prstGeom prst="rect">
            <a:avLst/>
          </a:prstGeom>
        </p:spPr>
      </p:pic>
    </p:spTree>
    <p:extLst>
      <p:ext uri="{BB962C8B-B14F-4D97-AF65-F5344CB8AC3E}">
        <p14:creationId xmlns:p14="http://schemas.microsoft.com/office/powerpoint/2010/main" val="22465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37CA5-5246-49B4-8446-823F56E60400}"/>
              </a:ext>
            </a:extLst>
          </p:cNvPr>
          <p:cNvSpPr>
            <a:spLocks noGrp="1"/>
          </p:cNvSpPr>
          <p:nvPr>
            <p:ph type="title" idx="4294967295"/>
          </p:nvPr>
        </p:nvSpPr>
        <p:spPr>
          <a:xfrm>
            <a:off x="1243853" y="404440"/>
            <a:ext cx="9601200" cy="1303337"/>
          </a:xfrm>
        </p:spPr>
        <p:txBody>
          <a:bodyPr/>
          <a:lstStyle/>
          <a:p>
            <a:r>
              <a:rPr lang="en-IN" dirty="0"/>
              <a:t>Slider Images on Home Page</a:t>
            </a:r>
          </a:p>
        </p:txBody>
      </p:sp>
      <p:pic>
        <p:nvPicPr>
          <p:cNvPr id="5" name="Picture 4">
            <a:extLst>
              <a:ext uri="{FF2B5EF4-FFF2-40B4-BE49-F238E27FC236}">
                <a16:creationId xmlns:a16="http://schemas.microsoft.com/office/drawing/2014/main" id="{A3B98F7A-28A8-4A07-B7BD-75B8A3A20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887" y="1500807"/>
            <a:ext cx="10282225" cy="4670936"/>
          </a:xfrm>
          <a:prstGeom prst="rect">
            <a:avLst/>
          </a:prstGeom>
        </p:spPr>
      </p:pic>
    </p:spTree>
    <p:extLst>
      <p:ext uri="{BB962C8B-B14F-4D97-AF65-F5344CB8AC3E}">
        <p14:creationId xmlns:p14="http://schemas.microsoft.com/office/powerpoint/2010/main" val="3839894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F1452-69D3-47B1-BF59-53BAD3C418A5}"/>
              </a:ext>
            </a:extLst>
          </p:cNvPr>
          <p:cNvPicPr>
            <a:picLocks noChangeAspect="1"/>
          </p:cNvPicPr>
          <p:nvPr/>
        </p:nvPicPr>
        <p:blipFill>
          <a:blip r:embed="rId2"/>
          <a:stretch>
            <a:fillRect/>
          </a:stretch>
        </p:blipFill>
        <p:spPr>
          <a:xfrm>
            <a:off x="821635" y="1497495"/>
            <a:ext cx="10402956" cy="4678017"/>
          </a:xfrm>
          <a:prstGeom prst="rect">
            <a:avLst/>
          </a:prstGeom>
        </p:spPr>
      </p:pic>
      <p:sp>
        <p:nvSpPr>
          <p:cNvPr id="3" name="TextBox 2">
            <a:extLst>
              <a:ext uri="{FF2B5EF4-FFF2-40B4-BE49-F238E27FC236}">
                <a16:creationId xmlns:a16="http://schemas.microsoft.com/office/drawing/2014/main" id="{F6B10A98-DD49-4FA7-8E93-7E27ED857523}"/>
              </a:ext>
            </a:extLst>
          </p:cNvPr>
          <p:cNvSpPr txBox="1"/>
          <p:nvPr/>
        </p:nvSpPr>
        <p:spPr>
          <a:xfrm>
            <a:off x="2093843" y="914400"/>
            <a:ext cx="7885044" cy="461665"/>
          </a:xfrm>
          <a:prstGeom prst="rect">
            <a:avLst/>
          </a:prstGeom>
          <a:noFill/>
        </p:spPr>
        <p:txBody>
          <a:bodyPr wrap="square" rtlCol="0">
            <a:spAutoFit/>
          </a:bodyPr>
          <a:lstStyle/>
          <a:p>
            <a:pPr algn="ctr"/>
            <a:r>
              <a:rPr lang="en-IN" sz="2400" b="1" dirty="0"/>
              <a:t>Code for slider</a:t>
            </a:r>
          </a:p>
        </p:txBody>
      </p:sp>
    </p:spTree>
    <p:extLst>
      <p:ext uri="{BB962C8B-B14F-4D97-AF65-F5344CB8AC3E}">
        <p14:creationId xmlns:p14="http://schemas.microsoft.com/office/powerpoint/2010/main" val="291571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F327-6BF4-405D-8819-99F60CD808E7}"/>
              </a:ext>
            </a:extLst>
          </p:cNvPr>
          <p:cNvSpPr>
            <a:spLocks noGrp="1"/>
          </p:cNvSpPr>
          <p:nvPr>
            <p:ph type="title" idx="4294967295"/>
          </p:nvPr>
        </p:nvSpPr>
        <p:spPr>
          <a:xfrm>
            <a:off x="1156448" y="485122"/>
            <a:ext cx="9601200" cy="1303337"/>
          </a:xfrm>
        </p:spPr>
        <p:txBody>
          <a:bodyPr/>
          <a:lstStyle/>
          <a:p>
            <a:r>
              <a:rPr lang="en-US" dirty="0"/>
              <a:t>Welcome Note</a:t>
            </a:r>
            <a:endParaRPr lang="en-IN" dirty="0"/>
          </a:p>
        </p:txBody>
      </p:sp>
      <p:pic>
        <p:nvPicPr>
          <p:cNvPr id="5" name="Picture 4">
            <a:extLst>
              <a:ext uri="{FF2B5EF4-FFF2-40B4-BE49-F238E27FC236}">
                <a16:creationId xmlns:a16="http://schemas.microsoft.com/office/drawing/2014/main" id="{7964AD18-0CB0-4112-BFED-F575A0B03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17" y="1538623"/>
            <a:ext cx="9843248" cy="4582710"/>
          </a:xfrm>
          <a:prstGeom prst="rect">
            <a:avLst/>
          </a:prstGeom>
        </p:spPr>
      </p:pic>
    </p:spTree>
    <p:extLst>
      <p:ext uri="{BB962C8B-B14F-4D97-AF65-F5344CB8AC3E}">
        <p14:creationId xmlns:p14="http://schemas.microsoft.com/office/powerpoint/2010/main" val="18477494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333</TotalTime>
  <Words>352</Words>
  <Application>Microsoft Office PowerPoint</Application>
  <PresentationFormat>Widescreen</PresentationFormat>
  <Paragraphs>34</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Garamond</vt:lpstr>
      <vt:lpstr>Organic</vt:lpstr>
      <vt:lpstr>Website of Hot Cuisine</vt:lpstr>
      <vt:lpstr>Introduction</vt:lpstr>
      <vt:lpstr>PowerPoint Presentation</vt:lpstr>
      <vt:lpstr>Roles of User</vt:lpstr>
      <vt:lpstr>Basic Idea</vt:lpstr>
      <vt:lpstr>Home Page</vt:lpstr>
      <vt:lpstr>Slider Images on Home Page</vt:lpstr>
      <vt:lpstr>PowerPoint Presentation</vt:lpstr>
      <vt:lpstr>Welcome Note</vt:lpstr>
      <vt:lpstr>Our Promises and Values</vt:lpstr>
      <vt:lpstr>Our Speciality and way of service</vt:lpstr>
      <vt:lpstr>About the restaurant</vt:lpstr>
      <vt:lpstr>Our Team</vt:lpstr>
      <vt:lpstr>PowerPoint Presentation</vt:lpstr>
      <vt:lpstr>Menu : Starter Dishes</vt:lpstr>
      <vt:lpstr>PowerPoint Presentation</vt:lpstr>
      <vt:lpstr>Menu : Desserts</vt:lpstr>
      <vt:lpstr>Menu : Drinks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Student’s Details Management System</dc:title>
  <dc:creator>afzal mirza</dc:creator>
  <cp:lastModifiedBy>afzal mirza</cp:lastModifiedBy>
  <cp:revision>33</cp:revision>
  <dcterms:created xsi:type="dcterms:W3CDTF">2018-12-24T17:50:13Z</dcterms:created>
  <dcterms:modified xsi:type="dcterms:W3CDTF">2019-04-09T04:54:02Z</dcterms:modified>
</cp:coreProperties>
</file>